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09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5" r:id="rId28"/>
    <p:sldId id="284" r:id="rId29"/>
    <p:sldId id="291" r:id="rId31"/>
    <p:sldId id="288" r:id="rId32"/>
    <p:sldId id="293" r:id="rId33"/>
    <p:sldId id="294" r:id="rId34"/>
    <p:sldId id="295" r:id="rId35"/>
    <p:sldId id="296" r:id="rId36"/>
    <p:sldId id="310" r:id="rId37"/>
    <p:sldId id="311" r:id="rId38"/>
    <p:sldId id="312" r:id="rId39"/>
    <p:sldId id="313" r:id="rId40"/>
    <p:sldId id="299" r:id="rId41"/>
    <p:sldId id="298" r:id="rId42"/>
    <p:sldId id="301" r:id="rId43"/>
    <p:sldId id="302" r:id="rId44"/>
    <p:sldId id="303" r:id="rId45"/>
    <p:sldId id="304" r:id="rId46"/>
    <p:sldId id="316" r:id="rId47"/>
    <p:sldId id="319" r:id="rId48"/>
    <p:sldId id="321" r:id="rId49"/>
    <p:sldId id="305" r:id="rId50"/>
    <p:sldId id="306" r:id="rId51"/>
    <p:sldId id="322" r:id="rId52"/>
    <p:sldId id="307" r:id="rId53"/>
    <p:sldId id="308" r:id="rId54"/>
    <p:sldId id="318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简历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170" y="-1270"/>
            <a:ext cx="12565380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-19685"/>
            <a:ext cx="12414885" cy="68795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G:\素材\ui文件\素材\简历-李小丹\简历10.jpg简历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9525" y="-19050"/>
            <a:ext cx="12255500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G:\素材\ui文件\素材\简历-李小丹\简历11.jpg简历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3175"/>
            <a:ext cx="12494260" cy="6873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15875"/>
            <a:ext cx="12197715" cy="68345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15875"/>
            <a:ext cx="12213590" cy="6816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3175"/>
            <a:ext cx="12237085" cy="68465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845" y="-30480"/>
            <a:ext cx="12251055" cy="6880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070" y="25400"/>
            <a:ext cx="12296140" cy="68256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6350"/>
            <a:ext cx="12212320" cy="68427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8255"/>
            <a:ext cx="12313920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D:\简历-李小丹\简历2.jpg简历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875" y="17463"/>
            <a:ext cx="12445365" cy="66192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3980" y="-36830"/>
            <a:ext cx="12379325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635"/>
            <a:ext cx="12325985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085" y="7620"/>
            <a:ext cx="1240663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G:\素材\ui文件\素材\简历-李小丹\简历22.jpg简历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080" y="-6350"/>
            <a:ext cx="12372975" cy="68751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53745"/>
            <a:ext cx="10058400" cy="5349875"/>
          </a:xfrm>
          <a:prstGeom prst="rect">
            <a:avLst/>
          </a:prstGeom>
        </p:spPr>
      </p:pic>
      <p:pic>
        <p:nvPicPr>
          <p:cNvPr id="2" name="图片 1" descr="G:\素材\ui文件\素材\简历-李小丹\简历24.jpg简历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1120" y="-5080"/>
            <a:ext cx="122942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G:\素材\ui文件\素材\简历-李小丹\简历27.jpg简历2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9525" y="-49530"/>
            <a:ext cx="12251055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G:\素材\ui文件\素材\简历-李小丹\简历28.jpg简历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705" y="-31115"/>
            <a:ext cx="12414250" cy="68853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G:\素材\ui文件\素材\简历-李小丹\简历29.jpg简历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55" y="-22225"/>
            <a:ext cx="12197715" cy="68872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G:\素材\ui文件\素材\简历-李小丹\简历25.jpg简历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940" y="12065"/>
            <a:ext cx="12247880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简历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910" y="-635"/>
            <a:ext cx="12275820" cy="6875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简历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085" y="27940"/>
            <a:ext cx="12409170" cy="66001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G:\素材\ui文件\素材\简历-李小丹\简历30.jpg简历3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3335" y="-10795"/>
            <a:ext cx="12218670" cy="68808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G:\素材\ui文件\素材\简历-李小丹\简历31.jpg简历3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10" y="-15875"/>
            <a:ext cx="1235075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G:\素材\ui文件\素材\简历-李小丹\简历32.jpg简历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8255" y="10160"/>
            <a:ext cx="12210415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简历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-18415"/>
            <a:ext cx="12225020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G:\素材\ui文件\素材\简历-李小丹\简历55.jpg简历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40" y="-15240"/>
            <a:ext cx="1256919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G:\素材\ui文件\素材\简历-李小丹\简历56.jpg简历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0800" y="1270"/>
            <a:ext cx="122936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简历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-19685"/>
            <a:ext cx="12446635" cy="68967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简历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640" y="6985"/>
            <a:ext cx="12272010" cy="6838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简历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1270"/>
            <a:ext cx="12437745" cy="68656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封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55" y="424815"/>
            <a:ext cx="11743690" cy="58762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G:\素材\ui文件\素材\简历-李小丹\简历4.jpg简历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1600" y="-635"/>
            <a:ext cx="12395200" cy="659257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简历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-635"/>
            <a:ext cx="12197080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42545"/>
            <a:ext cx="12263755" cy="68167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-1270"/>
            <a:ext cx="12195175" cy="643318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G:\素材\ui文件\素材\简历-李小丹\简历43.jpg简历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45" y="6985"/>
            <a:ext cx="1232408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简历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635"/>
            <a:ext cx="1221105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简历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17145"/>
            <a:ext cx="12209145" cy="68249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简历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8255"/>
            <a:ext cx="12244070" cy="686879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简历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6985"/>
            <a:ext cx="12529820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1270"/>
            <a:ext cx="12548235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简历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" y="15875"/>
            <a:ext cx="12179935" cy="68345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简历-李小丹\简历5.jpg简历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435" y="18415"/>
            <a:ext cx="12089130" cy="643064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简历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8255"/>
            <a:ext cx="12188825" cy="68503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G:\素材\ui文件\素材\简历-李小丹\简历52.jpg简历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6035" y="4445"/>
            <a:ext cx="12410440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简历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1270"/>
            <a:ext cx="12388215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简历-李小丹\简历6.jpg简历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415" y="-29845"/>
            <a:ext cx="12234545" cy="6773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简历-李小丹\简历7.jpg简历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14935" y="-7620"/>
            <a:ext cx="12422505" cy="6829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简历-李小丹\简历8.jpg简历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9685" y="635"/>
            <a:ext cx="12679680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D:\简历-李小丹\简历54.jpg简历5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2705" y="33020"/>
            <a:ext cx="12297410" cy="6791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明夕何夕</cp:lastModifiedBy>
  <cp:revision>22</cp:revision>
  <dcterms:created xsi:type="dcterms:W3CDTF">2018-11-09T14:13:00Z</dcterms:created>
  <dcterms:modified xsi:type="dcterms:W3CDTF">2018-11-16T15:03:32Z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